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1" r:id="rId6"/>
    <p:sldId id="262" r:id="rId7"/>
    <p:sldId id="263" r:id="rId8"/>
    <p:sldId id="260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934" y="-14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E09B-7D5A-452B-A38C-AA441A934C52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37DA-67A3-46FF-A5FD-5E6411D16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24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E09B-7D5A-452B-A38C-AA441A934C52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37DA-67A3-46FF-A5FD-5E6411D16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960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E09B-7D5A-452B-A38C-AA441A934C52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37DA-67A3-46FF-A5FD-5E6411D16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875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E09B-7D5A-452B-A38C-AA441A934C52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37DA-67A3-46FF-A5FD-5E6411D16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963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E09B-7D5A-452B-A38C-AA441A934C52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37DA-67A3-46FF-A5FD-5E6411D16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332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E09B-7D5A-452B-A38C-AA441A934C52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37DA-67A3-46FF-A5FD-5E6411D16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03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E09B-7D5A-452B-A38C-AA441A934C52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37DA-67A3-46FF-A5FD-5E6411D16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62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E09B-7D5A-452B-A38C-AA441A934C52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37DA-67A3-46FF-A5FD-5E6411D16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414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E09B-7D5A-452B-A38C-AA441A934C52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37DA-67A3-46FF-A5FD-5E6411D16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988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E09B-7D5A-452B-A38C-AA441A934C52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37DA-67A3-46FF-A5FD-5E6411D16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075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E09B-7D5A-452B-A38C-AA441A934C52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37DA-67A3-46FF-A5FD-5E6411D16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833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FE09B-7D5A-452B-A38C-AA441A934C52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C37DA-67A3-46FF-A5FD-5E6411D16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18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mis-engineering.com/wp-content/uploads/2012/03/building-structur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381000"/>
            <a:ext cx="6624223" cy="4419600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upload.wikimedia.org/wikipedia/commons/thumb/c/ca/Human_skeleton_front_en.svg/530px-Human_skeleton_front_en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600200"/>
            <a:ext cx="2618615" cy="5059363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8599" y="5251825"/>
            <a:ext cx="53962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u="sng" dirty="0" smtClean="0">
                <a:solidFill>
                  <a:schemeClr val="accent5">
                    <a:lumMod val="50000"/>
                  </a:schemeClr>
                </a:solidFill>
              </a:rPr>
              <a:t>STRUCTURE</a:t>
            </a:r>
          </a:p>
        </p:txBody>
      </p:sp>
    </p:spTree>
    <p:extLst>
      <p:ext uri="{BB962C8B-B14F-4D97-AF65-F5344CB8AC3E}">
        <p14:creationId xmlns:p14="http://schemas.microsoft.com/office/powerpoint/2010/main" val="17100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"/>
            <a:ext cx="5693717" cy="632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04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88" y="723900"/>
            <a:ext cx="6448425" cy="541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13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676275"/>
            <a:ext cx="5257800" cy="5505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37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000"/>
            <a:ext cx="6324599" cy="59378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85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153" y="228600"/>
            <a:ext cx="7089494" cy="381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267200"/>
            <a:ext cx="5410200" cy="24383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85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5865" y="182523"/>
            <a:ext cx="4055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smtClean="0">
                <a:solidFill>
                  <a:schemeClr val="accent6">
                    <a:lumMod val="75000"/>
                  </a:schemeClr>
                </a:solidFill>
              </a:rPr>
              <a:t>CIRCLE</a:t>
            </a:r>
          </a:p>
        </p:txBody>
      </p:sp>
      <p:pic>
        <p:nvPicPr>
          <p:cNvPr id="14338" name="Picture 2" descr="http://st.hzcdn.com/simgs/1061e3960fb17a08_4-1498/modern-stairca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5" y="304800"/>
            <a:ext cx="3175942" cy="2243009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Image result for FERRIS WHEE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2" name="Picture 6" descr="http://321-cnwebvarnish.newscyclecloud.com/storyimage/CN/20130628/NEWS01/130629959/EP/1/7/EP-130629959.jpg?q=1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620" y="690354"/>
            <a:ext cx="3193257" cy="2128838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http://www.encasement.co.uk/images/gallery/lam-col-case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663" y="3124200"/>
            <a:ext cx="4505325" cy="3543300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http://okidoki.trash-russia.com/static/images/full/2015/07/russian-architecture-which-looks-much-better-from-above-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9" r="13601"/>
          <a:stretch/>
        </p:blipFill>
        <p:spPr bwMode="auto">
          <a:xfrm>
            <a:off x="109855" y="2667000"/>
            <a:ext cx="5057939" cy="3783312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08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18915" y="76200"/>
            <a:ext cx="4055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smtClean="0">
                <a:solidFill>
                  <a:schemeClr val="accent6">
                    <a:lumMod val="75000"/>
                  </a:schemeClr>
                </a:solidFill>
              </a:rPr>
              <a:t>SQUARE</a:t>
            </a:r>
          </a:p>
        </p:txBody>
      </p:sp>
      <p:pic>
        <p:nvPicPr>
          <p:cNvPr id="16388" name="Picture 4" descr="http://cenews.com/article/9431/userfiles/image/SE82013_HSS_1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61" y="332920"/>
            <a:ext cx="3810000" cy="2533651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 descr="http://www.phillips-metals.com/images/james_steel_tube_company_img01_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926" y="1867547"/>
            <a:ext cx="4419601" cy="3314701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://mocoloco.com/wp-content/uploads/2010/01/square_house_by_mod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06" y="2843711"/>
            <a:ext cx="5094605" cy="3833085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99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6575" y="182523"/>
            <a:ext cx="4055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smtClean="0">
                <a:solidFill>
                  <a:schemeClr val="accent6">
                    <a:lumMod val="75000"/>
                  </a:schemeClr>
                </a:solidFill>
              </a:rPr>
              <a:t>TRIANGLE</a:t>
            </a:r>
          </a:p>
        </p:txBody>
      </p:sp>
      <p:pic>
        <p:nvPicPr>
          <p:cNvPr id="17410" name="Picture 2" descr="http://www.aussieinfrance.com/wp-content/uploads/genie_pyrami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91" b="5363"/>
          <a:stretch/>
        </p:blipFill>
        <p:spPr bwMode="auto">
          <a:xfrm>
            <a:off x="182229" y="457200"/>
            <a:ext cx="4117975" cy="2647932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www.timberwork.com/images/Truss%2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2949621"/>
            <a:ext cx="5545148" cy="3657600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https://dr282zn36sxxg.cloudfront.net/datastreams/f-d%3A11cd80ab02569150715d6369a6b4336e25cff67ca32a51e21e8d1304%2BIMAGE%2BIMAGE.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11"/>
          <a:stretch/>
        </p:blipFill>
        <p:spPr bwMode="auto">
          <a:xfrm>
            <a:off x="4296575" y="1567002"/>
            <a:ext cx="4847425" cy="2758255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44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bimandbeam.typepad.com/.a/6a00d83453439169e20120a508310c970b-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69" y="609599"/>
            <a:ext cx="6572250" cy="5819703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28800" y="9906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</a:rPr>
              <a:t>BEAM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657600" y="1344543"/>
            <a:ext cx="762000" cy="560457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65157" y="54864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</a:rPr>
              <a:t>COLUMN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33800" y="34290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</a:rPr>
              <a:t>COLUMN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876800" y="2057400"/>
            <a:ext cx="1600200" cy="1524000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2743200" y="4038600"/>
            <a:ext cx="1814394" cy="1600245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243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11594"/>
            <a:ext cx="3810000" cy="642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3276600" y="5257800"/>
            <a:ext cx="0" cy="838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343400" y="5257800"/>
            <a:ext cx="76200" cy="838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197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robandnicole.com/news/10-03-09/IMG_99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91882"/>
            <a:ext cx="3557778" cy="5334000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2209800" y="1320482"/>
            <a:ext cx="152400" cy="1600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4038599" y="1319222"/>
            <a:ext cx="0" cy="160146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819400" y="4494432"/>
            <a:ext cx="76200" cy="170285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114800" y="4216082"/>
            <a:ext cx="304801" cy="1752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292879" y="251440"/>
            <a:ext cx="3205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3">
                    <a:lumMod val="50000"/>
                  </a:schemeClr>
                </a:solidFill>
              </a:rPr>
              <a:t>TENSION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74358" y="551661"/>
            <a:ext cx="4958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(CHAINS ARE BEING PULLED)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98480" y="4930358"/>
            <a:ext cx="40555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3">
                    <a:lumMod val="50000"/>
                  </a:schemeClr>
                </a:solidFill>
              </a:rPr>
              <a:t>COMPRESSION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60379" y="5886703"/>
            <a:ext cx="4131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(SEAT IS BEING PUSHED)</a:t>
            </a:r>
          </a:p>
        </p:txBody>
      </p:sp>
    </p:spTree>
    <p:extLst>
      <p:ext uri="{BB962C8B-B14F-4D97-AF65-F5344CB8AC3E}">
        <p14:creationId xmlns:p14="http://schemas.microsoft.com/office/powerpoint/2010/main" val="54440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7658100" cy="510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707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23048" y="202863"/>
            <a:ext cx="4055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smtClean="0">
                <a:solidFill>
                  <a:schemeClr val="accent2">
                    <a:lumMod val="75000"/>
                  </a:schemeClr>
                </a:solidFill>
              </a:rPr>
              <a:t>COLUMN</a:t>
            </a:r>
          </a:p>
        </p:txBody>
      </p:sp>
      <p:pic>
        <p:nvPicPr>
          <p:cNvPr id="7170" name="Picture 2" descr="https://upload.wikimedia.org/wikipedia/commons/a/ac/Columns_in_the_inner_court_of_the_Bel_Temple_Palmyra_Syr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1861"/>
            <a:ext cx="2743200" cy="3657600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alliedmetalgroup.com/sites/default/files/res/fs/columns/stainless-steel/settings/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3" r="28445"/>
          <a:stretch/>
        </p:blipFill>
        <p:spPr bwMode="auto">
          <a:xfrm>
            <a:off x="4116702" y="1218526"/>
            <a:ext cx="2834144" cy="4360222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urbaneden.uncc.edu/sites/urbaneden.uncc.edu/files/gallery/steel%2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044" y="2971800"/>
            <a:ext cx="2743200" cy="3657600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qfinishes.com/working%202009/wood_column_44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3428999"/>
            <a:ext cx="4267200" cy="3200401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19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02189"/>
            <a:ext cx="4055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smtClean="0">
                <a:solidFill>
                  <a:schemeClr val="accent2">
                    <a:lumMod val="75000"/>
                  </a:schemeClr>
                </a:solidFill>
              </a:rPr>
              <a:t>BEAM</a:t>
            </a:r>
          </a:p>
        </p:txBody>
      </p:sp>
      <p:pic>
        <p:nvPicPr>
          <p:cNvPr id="8194" name="Picture 2" descr="http://woodboxbeams.com/wp-content/uploads/2012/10/Box-Beam-Install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27589"/>
            <a:ext cx="5029200" cy="3771900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tatasteelconstruction.com/static_files/Images/Construction/Reference/architectural%20studio/elements/Untitled-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828800"/>
            <a:ext cx="4238625" cy="2790825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parkeng.com.au/images/core/products02-b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774" y="3733800"/>
            <a:ext cx="5047226" cy="2933700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04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700" y="0"/>
            <a:ext cx="4055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smtClean="0">
                <a:solidFill>
                  <a:srgbClr val="FFFF00"/>
                </a:solidFill>
              </a:rPr>
              <a:t>ARCH</a:t>
            </a:r>
          </a:p>
        </p:txBody>
      </p:sp>
    </p:spTree>
    <p:extLst>
      <p:ext uri="{BB962C8B-B14F-4D97-AF65-F5344CB8AC3E}">
        <p14:creationId xmlns:p14="http://schemas.microsoft.com/office/powerpoint/2010/main" val="11456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538162"/>
            <a:ext cx="6419850" cy="5781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96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</TotalTime>
  <Words>24</Words>
  <Application>Microsoft Office PowerPoint</Application>
  <PresentationFormat>On-screen Show (4:3)</PresentationFormat>
  <Paragraphs>14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Adrienne Busch</dc:creator>
  <cp:lastModifiedBy>Adrienne Busch</cp:lastModifiedBy>
  <cp:revision>16</cp:revision>
  <dcterms:created xsi:type="dcterms:W3CDTF">2016-01-21T05:19:22Z</dcterms:created>
  <dcterms:modified xsi:type="dcterms:W3CDTF">2016-01-21T16:51:03Z</dcterms:modified>
</cp:coreProperties>
</file>